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9" r:id="rId4"/>
    <p:sldId id="260" r:id="rId5"/>
    <p:sldId id="261" r:id="rId6"/>
    <p:sldId id="267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FAD6C-CD4D-44B9-A411-FDE94CDC6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122363"/>
            <a:ext cx="7886700" cy="1655762"/>
          </a:xfrm>
        </p:spPr>
        <p:txBody>
          <a:bodyPr anchor="b"/>
          <a:lstStyle>
            <a:lvl1pPr algn="ctr">
              <a:defRPr sz="4500">
                <a:solidFill>
                  <a:srgbClr val="5A7A00"/>
                </a:solidFill>
                <a:effectLst>
                  <a:glow rad="508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CEFFD0-B098-4ACD-AE6C-471695563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012" y="5145205"/>
            <a:ext cx="3711338" cy="8359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effectLst>
                  <a:glow rad="38100">
                    <a:srgbClr val="FFFF00"/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65721-C64F-4C98-93D8-E8C0EE83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105DC-02F8-401E-9C80-BA609223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7B0FF-3438-49EC-8773-A6E342E1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2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9A4A2-9384-4906-A42C-975B3815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A73C73-7FD7-4356-AD19-03CEC309B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57EF6-92F0-43E9-BC0A-6F3A6A29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D9D70-8735-4B6C-A6D1-15C4D746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B112B-97F7-4A7B-998E-3C54AC81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5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AC309C-7E6B-4BFE-8E3D-4591780D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0916FA-3E30-406D-8C07-4236DB8AD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4198F-7560-489F-8DF7-8EAA4116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24FB1-AAD5-4319-9A06-72D4C243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977DD-58BE-462B-A89C-11117DEE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8CA42-F25A-40B8-B65B-65F2C1B2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330011-6EA9-43F8-9D18-F933082E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94047-BC23-4AE7-9979-7587854F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7F9B7-62ED-44E2-877F-B213E1F1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0EEB5-150B-4F2E-B49C-CB7C85C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3624-99D0-4F17-991A-7CC0D3CE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68350"/>
            <a:ext cx="7886700" cy="2043090"/>
          </a:xfrm>
        </p:spPr>
        <p:txBody>
          <a:bodyPr anchor="b"/>
          <a:lstStyle>
            <a:lvl1pPr>
              <a:defRPr sz="4500"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135E3-4A21-4DAE-9A16-8F45D9D5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49922"/>
            <a:ext cx="3675157" cy="100642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glow rad="38100">
                    <a:srgbClr val="FFFF00"/>
                  </a:glow>
                </a:effectLst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7BDD3-7F4A-45A3-8DE1-D3DDD2F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B3D26-8B98-4D5B-B6ED-54F906EA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6A0A1-10D1-465E-94EA-E167254D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D4324-3E23-4FBB-B8A8-1AB11593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9CACA-F6C3-4141-8390-5FBF064D6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D1019-39B8-4BC3-857C-2B6EE4B80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8D179-613D-40D5-87B3-E8BB98D7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2782D-9E8B-456A-9D28-CF3678EB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60117E-517D-4478-99EF-FB8CE5AB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6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653CB-2589-467E-BF82-81E13709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EBFC1-1074-471E-974E-CF6633482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CE3169-74B0-4102-A874-858D065B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754D5E-857B-4B81-A8FF-67DB4081D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C57326-5CFC-4F7E-AC0D-0B9CD7803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6DBC1-55D4-4548-872F-16CFDDB0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3A520C-04F8-422B-93E7-0E16F8EE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CC860-4A5E-4F6C-B627-323C3951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4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5CBB1-092B-45AF-A07A-CDBB961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21FCB0-D8B9-4820-A10D-EDF25778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CB95A9-770B-4886-8452-74D9E75C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E5E96B-0722-42A1-AA3C-565C1E78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6642C5-1F68-44E5-9D69-9E2191DC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FC709D-4263-40F5-8FB6-BFEFA738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F2D2F-6DAB-40EC-B68F-BF64B685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9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FC5DD-6768-4957-A06A-883FDE7E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BA588-4CCD-4E59-8AD4-E2B31D43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6C412D-434A-45A6-BD65-38D59F9A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2D9FC-1606-4E26-BB8F-A9990A05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81D3A-394F-4E46-84B9-A43B4F65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E2D2F-BF42-439F-8E83-01ACF5FC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3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75EEF-9DAF-47E5-936E-91BD5FC7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2DBB9A-3128-4756-8700-8E32A374E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98521-7130-4574-8661-20B7BCAA8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374F9-5EA7-4EE5-8A36-B3975D11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64214-8BE1-4B6C-9242-460821ED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F2C3E-34DE-4233-B36C-0D46CAAF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EFE5-A86F-4F27-BDAC-9177DC3F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365126"/>
            <a:ext cx="8447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9050" prstMaterial="matte">
              <a:bevelT w="38100" h="38100"/>
              <a:contourClr>
                <a:srgbClr val="0076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4F6D2-BDF9-4247-B35A-0A89E26B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42" y="1825625"/>
            <a:ext cx="8447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B414E-92E5-44E1-8B72-78C9B5CC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8C91-81F9-48B4-A8A1-CD575113F70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A1AC2-23E6-4EF1-82AA-B1DAFD96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AC790-AB78-4CF1-A535-36086A08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BBC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831273"/>
            <a:ext cx="7886700" cy="101138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96»</a:t>
            </a:r>
            <a:endParaRPr lang="ru-RU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04012" y="2327565"/>
            <a:ext cx="3711338" cy="3653566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сказки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Ёжик выручил Зайца»</a:t>
            </a:r>
          </a:p>
          <a:p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Ю.  Иванова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b.chita.muzkult.ru/media/2018/08/02/1225755357/image_image_46018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290945"/>
            <a:ext cx="8659090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0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mage?id=851555673844&amp;t=3&amp;plc=WEB&amp;tkn=*ShxvEdceqSI95AK5HNG60og4r9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401782"/>
            <a:ext cx="8659091" cy="6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intonic.ru/uploads/images/2016/03/01/img_56d5813cd44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04800"/>
            <a:ext cx="8548254" cy="61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ulture.ru/storage/images/ce8b2e2aba46ad75febab08c3ba098a5/875b416de995d334e63f666b7029db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90945"/>
            <a:ext cx="8645237" cy="62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d6/80/e0/d680e09432ede17bf5749c4331bf753d--creepy-things-book-illustra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60218"/>
            <a:ext cx="8437418" cy="61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mage?id=851555673844&amp;t=3&amp;plc=WEB&amp;tkn=*ShxvEdceqSI95AK5HNG60og4r9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401782"/>
            <a:ext cx="8659091" cy="6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intonic.ru/uploads/images/2016/03/01/img_56d5813cd44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04800"/>
            <a:ext cx="8548254" cy="61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9e/26/61/9e2661c0eb2aaa74679fa9931e27c4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387926"/>
            <a:ext cx="8589818" cy="6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128b/00062d0a-3cdb8be1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87927"/>
            <a:ext cx="8409709" cy="60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05217"/>
      </p:ext>
    </p:extLst>
  </p:cSld>
  <p:clrMapOvr>
    <a:masterClrMapping/>
  </p:clrMapOvr>
</p:sld>
</file>

<file path=ppt/theme/theme1.xml><?xml version="1.0" encoding="utf-8"?>
<a:theme xmlns:a="http://schemas.openxmlformats.org/drawingml/2006/main" name="сказк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D5391DCB-54E2-46FB-9E3C-615A25189794}" vid="{6BA0E715-6BCE-4945-8262-326CEE5C7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сказка1</Template>
  <TotalTime>36</TotalTime>
  <Words>27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Intro </vt:lpstr>
      <vt:lpstr>Times New Roman</vt:lpstr>
      <vt:lpstr>сказка1</vt:lpstr>
      <vt:lpstr>Муниципальное бюджетное дошкольное образовательное учреждение «Детский сад № 96»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в сказку</dc:title>
  <dc:creator>Осипова М.И.</dc:creator>
  <cp:lastModifiedBy>lenovo</cp:lastModifiedBy>
  <cp:revision>9</cp:revision>
  <dcterms:created xsi:type="dcterms:W3CDTF">2019-09-09T06:27:34Z</dcterms:created>
  <dcterms:modified xsi:type="dcterms:W3CDTF">2019-10-09T02:46:03Z</dcterms:modified>
</cp:coreProperties>
</file>